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Helvetica World Bold" charset="1" panose="020B0800040000020004"/>
      <p:regular r:id="rId17"/>
    </p:embeddedFont>
    <p:embeddedFont>
      <p:font typeface="Helvetica World" charset="1" panose="020B0500040000020004"/>
      <p:regular r:id="rId18"/>
    </p:embeddedFont>
    <p:embeddedFont>
      <p:font typeface="Open Sans Bold" charset="1" panose="020B08060305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canva.com/design/DAGU0k-Kp4o/43nDB_OmXEonGy1LtPyrUQ/edit?utm_content=DAGU0k-Kp4o&amp;utm_campaign=designshare&amp;utm_medium=link2&amp;utm_source=sharebutton" TargetMode="External" Type="http://schemas.openxmlformats.org/officeDocument/2006/relationships/hyperlink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canva.com/design/DAGU0k-Kp4o/43nDB_OmXEonGy1LtPyrUQ/edit?utm_content=DAGU0k-Kp4o&amp;utm_campaign=designshare&amp;utm_medium=link2&amp;utm_source=sharebutton" TargetMode="External" Type="http://schemas.openxmlformats.org/officeDocument/2006/relationships/hyperlink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canva.com/design/DAGU0k-Kp4o/43nDB_OmXEonGy1LtPyrUQ/edit?utm_content=DAGU0k-Kp4o&amp;utm_campaign=designshare&amp;utm_medium=link2&amp;utm_source=sharebutton" TargetMode="External" Type="http://schemas.openxmlformats.org/officeDocument/2006/relationships/hyperlink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https://youtu.be/0CMAsbWoCAc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53157" y="-586547"/>
            <a:ext cx="3489361" cy="1914787"/>
          </a:xfrm>
          <a:custGeom>
            <a:avLst/>
            <a:gdLst/>
            <a:ahLst/>
            <a:cxnLst/>
            <a:rect r="r" b="b" t="t" l="l"/>
            <a:pathLst>
              <a:path h="1914787" w="3489361">
                <a:moveTo>
                  <a:pt x="0" y="0"/>
                </a:moveTo>
                <a:lnTo>
                  <a:pt x="3489360" y="0"/>
                </a:lnTo>
                <a:lnTo>
                  <a:pt x="3489360" y="1914787"/>
                </a:lnTo>
                <a:lnTo>
                  <a:pt x="0" y="1914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266215" y="-1122339"/>
            <a:ext cx="14552378" cy="1493185"/>
            <a:chOff x="0" y="0"/>
            <a:chExt cx="3832725" cy="3932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32725" cy="393267"/>
            </a:xfrm>
            <a:custGeom>
              <a:avLst/>
              <a:gdLst/>
              <a:ahLst/>
              <a:cxnLst/>
              <a:rect r="r" b="b" t="t" l="l"/>
              <a:pathLst>
                <a:path h="393267" w="3832725">
                  <a:moveTo>
                    <a:pt x="0" y="0"/>
                  </a:moveTo>
                  <a:lnTo>
                    <a:pt x="3832725" y="0"/>
                  </a:lnTo>
                  <a:lnTo>
                    <a:pt x="3832725" y="393267"/>
                  </a:lnTo>
                  <a:lnTo>
                    <a:pt x="0" y="393267"/>
                  </a:lnTo>
                  <a:close/>
                </a:path>
              </a:pathLst>
            </a:custGeom>
            <a:solidFill>
              <a:srgbClr val="3F4B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32725" cy="431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324263" y="-167160"/>
            <a:ext cx="8883183" cy="10621319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22065" t="0" r="-5706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78256" y="5156406"/>
            <a:ext cx="8966236" cy="3148479"/>
            <a:chOff x="0" y="0"/>
            <a:chExt cx="11954981" cy="41979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2684571"/>
              <a:ext cx="11954981" cy="1513401"/>
            </a:xfrm>
            <a:custGeom>
              <a:avLst/>
              <a:gdLst/>
              <a:ahLst/>
              <a:cxnLst/>
              <a:rect r="r" b="b" t="t" l="l"/>
              <a:pathLst>
                <a:path h="1513401" w="11954981">
                  <a:moveTo>
                    <a:pt x="0" y="0"/>
                  </a:moveTo>
                  <a:lnTo>
                    <a:pt x="11954981" y="0"/>
                  </a:lnTo>
                  <a:lnTo>
                    <a:pt x="11954981" y="1513401"/>
                  </a:lnTo>
                  <a:lnTo>
                    <a:pt x="0" y="1513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0328" t="0" r="-20328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0" y="0"/>
              <a:ext cx="11954981" cy="2701194"/>
              <a:chOff x="0" y="0"/>
              <a:chExt cx="3917735" cy="88520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917735" cy="885201"/>
              </a:xfrm>
              <a:custGeom>
                <a:avLst/>
                <a:gdLst/>
                <a:ahLst/>
                <a:cxnLst/>
                <a:rect r="r" b="b" t="t" l="l"/>
                <a:pathLst>
                  <a:path h="885201" w="3917735">
                    <a:moveTo>
                      <a:pt x="0" y="0"/>
                    </a:moveTo>
                    <a:lnTo>
                      <a:pt x="3917735" y="0"/>
                    </a:lnTo>
                    <a:lnTo>
                      <a:pt x="3917735" y="885201"/>
                    </a:lnTo>
                    <a:lnTo>
                      <a:pt x="0" y="885201"/>
                    </a:lnTo>
                    <a:close/>
                  </a:path>
                </a:pathLst>
              </a:custGeom>
              <a:solidFill>
                <a:srgbClr val="3F4BD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3917735" cy="923301"/>
              </a:xfrm>
              <a:prstGeom prst="rect">
                <a:avLst/>
              </a:prstGeom>
            </p:spPr>
            <p:txBody>
              <a:bodyPr anchor="ctr" rtlCol="false" tIns="41248" lIns="41248" bIns="41248" rIns="41248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7157195" y="9885624"/>
            <a:ext cx="12619123" cy="913343"/>
            <a:chOff x="0" y="0"/>
            <a:chExt cx="3323555" cy="24055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23555" cy="240551"/>
            </a:xfrm>
            <a:custGeom>
              <a:avLst/>
              <a:gdLst/>
              <a:ahLst/>
              <a:cxnLst/>
              <a:rect r="r" b="b" t="t" l="l"/>
              <a:pathLst>
                <a:path h="240551" w="3323555">
                  <a:moveTo>
                    <a:pt x="0" y="0"/>
                  </a:moveTo>
                  <a:lnTo>
                    <a:pt x="3323555" y="0"/>
                  </a:lnTo>
                  <a:lnTo>
                    <a:pt x="3323555" y="240551"/>
                  </a:lnTo>
                  <a:lnTo>
                    <a:pt x="0" y="240551"/>
                  </a:lnTo>
                  <a:close/>
                </a:path>
              </a:pathLst>
            </a:custGeom>
            <a:solidFill>
              <a:srgbClr val="3F4BD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323555" cy="27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5400000">
            <a:off x="9683987" y="102620"/>
            <a:ext cx="1013852" cy="2866012"/>
          </a:xfrm>
          <a:custGeom>
            <a:avLst/>
            <a:gdLst/>
            <a:ahLst/>
            <a:cxnLst/>
            <a:rect r="r" b="b" t="t" l="l"/>
            <a:pathLst>
              <a:path h="2866012" w="1013852">
                <a:moveTo>
                  <a:pt x="0" y="0"/>
                </a:moveTo>
                <a:lnTo>
                  <a:pt x="1013852" y="0"/>
                </a:lnTo>
                <a:lnTo>
                  <a:pt x="1013852" y="2866012"/>
                </a:lnTo>
                <a:lnTo>
                  <a:pt x="0" y="28660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8928231"/>
            <a:ext cx="3489361" cy="1914787"/>
          </a:xfrm>
          <a:custGeom>
            <a:avLst/>
            <a:gdLst/>
            <a:ahLst/>
            <a:cxnLst/>
            <a:rect r="r" b="b" t="t" l="l"/>
            <a:pathLst>
              <a:path h="1914787" w="3489361">
                <a:moveTo>
                  <a:pt x="0" y="0"/>
                </a:moveTo>
                <a:lnTo>
                  <a:pt x="3489361" y="0"/>
                </a:lnTo>
                <a:lnTo>
                  <a:pt x="3489361" y="1914787"/>
                </a:lnTo>
                <a:lnTo>
                  <a:pt x="0" y="1914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5400000">
            <a:off x="1726180" y="7397854"/>
            <a:ext cx="1013852" cy="2866012"/>
          </a:xfrm>
          <a:custGeom>
            <a:avLst/>
            <a:gdLst/>
            <a:ahLst/>
            <a:cxnLst/>
            <a:rect r="r" b="b" t="t" l="l"/>
            <a:pathLst>
              <a:path h="2866012" w="1013852">
                <a:moveTo>
                  <a:pt x="0" y="0"/>
                </a:moveTo>
                <a:lnTo>
                  <a:pt x="1013852" y="0"/>
                </a:lnTo>
                <a:lnTo>
                  <a:pt x="1013852" y="2866012"/>
                </a:lnTo>
                <a:lnTo>
                  <a:pt x="0" y="28660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00100" y="2104652"/>
            <a:ext cx="10545663" cy="233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30"/>
              </a:lnSpc>
            </a:pPr>
            <a:r>
              <a:rPr lang="en-US" b="true" sz="7372">
                <a:solidFill>
                  <a:srgbClr val="F5F3F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PROYECTO REDES E INFRAESTRUCTURA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4811" y="5317547"/>
            <a:ext cx="8300140" cy="1532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8"/>
              </a:lnSpc>
            </a:pPr>
            <a:r>
              <a:rPr lang="en-US" sz="266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David Felipe Martínez (2205286)</a:t>
            </a:r>
          </a:p>
          <a:p>
            <a:pPr algn="l">
              <a:lnSpc>
                <a:spcPts val="3728"/>
              </a:lnSpc>
            </a:pPr>
            <a:r>
              <a:rPr lang="en-US" sz="266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Miguel Angel Ruales Clavijo (2226050)</a:t>
            </a:r>
          </a:p>
          <a:p>
            <a:pPr algn="l">
              <a:lnSpc>
                <a:spcPts val="3728"/>
              </a:lnSpc>
              <a:spcBef>
                <a:spcPct val="0"/>
              </a:spcBef>
            </a:pPr>
            <a:r>
              <a:rPr lang="en-US" sz="266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Nicolás Santiago Cuaran (2230619)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6120241" y="7674820"/>
            <a:ext cx="1130542" cy="3195878"/>
          </a:xfrm>
          <a:custGeom>
            <a:avLst/>
            <a:gdLst/>
            <a:ahLst/>
            <a:cxnLst/>
            <a:rect r="r" b="b" t="t" l="l"/>
            <a:pathLst>
              <a:path h="3195878" w="1130542">
                <a:moveTo>
                  <a:pt x="0" y="0"/>
                </a:moveTo>
                <a:lnTo>
                  <a:pt x="1130541" y="0"/>
                </a:lnTo>
                <a:lnTo>
                  <a:pt x="1130541" y="3195878"/>
                </a:lnTo>
                <a:lnTo>
                  <a:pt x="0" y="3195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98070" y="9233005"/>
            <a:ext cx="3032957" cy="1664335"/>
          </a:xfrm>
          <a:custGeom>
            <a:avLst/>
            <a:gdLst/>
            <a:ahLst/>
            <a:cxnLst/>
            <a:rect r="r" b="b" t="t" l="l"/>
            <a:pathLst>
              <a:path h="1664335" w="3032957">
                <a:moveTo>
                  <a:pt x="0" y="0"/>
                </a:moveTo>
                <a:lnTo>
                  <a:pt x="3032957" y="0"/>
                </a:lnTo>
                <a:lnTo>
                  <a:pt x="3032957" y="1664335"/>
                </a:lnTo>
                <a:lnTo>
                  <a:pt x="0" y="166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684148" y="-411134"/>
            <a:ext cx="1130542" cy="3195878"/>
          </a:xfrm>
          <a:custGeom>
            <a:avLst/>
            <a:gdLst/>
            <a:ahLst/>
            <a:cxnLst/>
            <a:rect r="r" b="b" t="t" l="l"/>
            <a:pathLst>
              <a:path h="3195878" w="1130542">
                <a:moveTo>
                  <a:pt x="0" y="0"/>
                </a:moveTo>
                <a:lnTo>
                  <a:pt x="1130542" y="0"/>
                </a:lnTo>
                <a:lnTo>
                  <a:pt x="1130542" y="3195877"/>
                </a:lnTo>
                <a:lnTo>
                  <a:pt x="0" y="319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06318" y="-477531"/>
            <a:ext cx="3032957" cy="1664335"/>
          </a:xfrm>
          <a:custGeom>
            <a:avLst/>
            <a:gdLst/>
            <a:ahLst/>
            <a:cxnLst/>
            <a:rect r="r" b="b" t="t" l="l"/>
            <a:pathLst>
              <a:path h="1664335" w="3032957">
                <a:moveTo>
                  <a:pt x="0" y="0"/>
                </a:moveTo>
                <a:lnTo>
                  <a:pt x="3032957" y="0"/>
                </a:lnTo>
                <a:lnTo>
                  <a:pt x="3032957" y="1664335"/>
                </a:lnTo>
                <a:lnTo>
                  <a:pt x="0" y="166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30474" y="4636530"/>
            <a:ext cx="10373041" cy="130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2"/>
              </a:lnSpc>
            </a:pPr>
            <a:r>
              <a:rPr lang="en-US" b="true" sz="8212">
                <a:solidFill>
                  <a:srgbClr val="3A337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CONCLUSIONES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4B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27522" y="-395051"/>
            <a:ext cx="3032957" cy="1664335"/>
          </a:xfrm>
          <a:custGeom>
            <a:avLst/>
            <a:gdLst/>
            <a:ahLst/>
            <a:cxnLst/>
            <a:rect r="r" b="b" t="t" l="l"/>
            <a:pathLst>
              <a:path h="1664335" w="3032957">
                <a:moveTo>
                  <a:pt x="0" y="0"/>
                </a:moveTo>
                <a:lnTo>
                  <a:pt x="3032956" y="0"/>
                </a:lnTo>
                <a:lnTo>
                  <a:pt x="3032956" y="1664335"/>
                </a:lnTo>
                <a:lnTo>
                  <a:pt x="0" y="1664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27522" y="9051900"/>
            <a:ext cx="3032957" cy="1664335"/>
          </a:xfrm>
          <a:custGeom>
            <a:avLst/>
            <a:gdLst/>
            <a:ahLst/>
            <a:cxnLst/>
            <a:rect r="r" b="b" t="t" l="l"/>
            <a:pathLst>
              <a:path h="1664335" w="3032957">
                <a:moveTo>
                  <a:pt x="0" y="0"/>
                </a:moveTo>
                <a:lnTo>
                  <a:pt x="3032956" y="0"/>
                </a:lnTo>
                <a:lnTo>
                  <a:pt x="3032956" y="1664335"/>
                </a:lnTo>
                <a:lnTo>
                  <a:pt x="0" y="1664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61572" y="2200535"/>
            <a:ext cx="7164856" cy="5920114"/>
          </a:xfrm>
          <a:custGeom>
            <a:avLst/>
            <a:gdLst/>
            <a:ahLst/>
            <a:cxnLst/>
            <a:rect r="r" b="b" t="t" l="l"/>
            <a:pathLst>
              <a:path h="5920114" w="7164856">
                <a:moveTo>
                  <a:pt x="0" y="0"/>
                </a:moveTo>
                <a:lnTo>
                  <a:pt x="7164856" y="0"/>
                </a:lnTo>
                <a:lnTo>
                  <a:pt x="7164856" y="5920114"/>
                </a:lnTo>
                <a:lnTo>
                  <a:pt x="0" y="5920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55182" y="1964809"/>
            <a:ext cx="10370161" cy="337406"/>
            <a:chOff x="0" y="0"/>
            <a:chExt cx="2731236" cy="888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31236" cy="88864"/>
            </a:xfrm>
            <a:custGeom>
              <a:avLst/>
              <a:gdLst/>
              <a:ahLst/>
              <a:cxnLst/>
              <a:rect r="r" b="b" t="t" l="l"/>
              <a:pathLst>
                <a:path h="88864" w="2731236">
                  <a:moveTo>
                    <a:pt x="0" y="0"/>
                  </a:moveTo>
                  <a:lnTo>
                    <a:pt x="2731236" y="0"/>
                  </a:lnTo>
                  <a:lnTo>
                    <a:pt x="2731236" y="88864"/>
                  </a:lnTo>
                  <a:lnTo>
                    <a:pt x="0" y="88864"/>
                  </a:lnTo>
                  <a:close/>
                </a:path>
              </a:pathLst>
            </a:custGeom>
            <a:solidFill>
              <a:srgbClr val="3F4B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31236" cy="126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0366" y="3880947"/>
            <a:ext cx="5579641" cy="2924963"/>
          </a:xfrm>
          <a:custGeom>
            <a:avLst/>
            <a:gdLst/>
            <a:ahLst/>
            <a:cxnLst/>
            <a:rect r="r" b="b" t="t" l="l"/>
            <a:pathLst>
              <a:path h="2924963" w="5579641">
                <a:moveTo>
                  <a:pt x="0" y="0"/>
                </a:moveTo>
                <a:lnTo>
                  <a:pt x="5579641" y="0"/>
                </a:lnTo>
                <a:lnTo>
                  <a:pt x="5579641" y="2924963"/>
                </a:lnTo>
                <a:lnTo>
                  <a:pt x="0" y="2924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315" r="0" b="-1754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80515" y="7209581"/>
            <a:ext cx="5307485" cy="1938662"/>
          </a:xfrm>
          <a:custGeom>
            <a:avLst/>
            <a:gdLst/>
            <a:ahLst/>
            <a:cxnLst/>
            <a:rect r="r" b="b" t="t" l="l"/>
            <a:pathLst>
              <a:path h="1938662" w="5307485">
                <a:moveTo>
                  <a:pt x="0" y="0"/>
                </a:moveTo>
                <a:lnTo>
                  <a:pt x="5307485" y="0"/>
                </a:lnTo>
                <a:lnTo>
                  <a:pt x="5307485" y="1938663"/>
                </a:lnTo>
                <a:lnTo>
                  <a:pt x="0" y="1938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98" t="-19697" r="-12358" b="-6148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32754" y="3631533"/>
            <a:ext cx="4347248" cy="3023934"/>
          </a:xfrm>
          <a:custGeom>
            <a:avLst/>
            <a:gdLst/>
            <a:ahLst/>
            <a:cxnLst/>
            <a:rect r="r" b="b" t="t" l="l"/>
            <a:pathLst>
              <a:path h="3023934" w="4347248">
                <a:moveTo>
                  <a:pt x="0" y="0"/>
                </a:moveTo>
                <a:lnTo>
                  <a:pt x="4347248" y="0"/>
                </a:lnTo>
                <a:lnTo>
                  <a:pt x="4347248" y="3023934"/>
                </a:lnTo>
                <a:lnTo>
                  <a:pt x="0" y="3023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96" t="-4109" r="0" b="-588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26989" y="5854210"/>
            <a:ext cx="2814713" cy="2535156"/>
          </a:xfrm>
          <a:custGeom>
            <a:avLst/>
            <a:gdLst/>
            <a:ahLst/>
            <a:cxnLst/>
            <a:rect r="r" b="b" t="t" l="l"/>
            <a:pathLst>
              <a:path h="2535156" w="2814713">
                <a:moveTo>
                  <a:pt x="0" y="0"/>
                </a:moveTo>
                <a:lnTo>
                  <a:pt x="2814713" y="0"/>
                </a:lnTo>
                <a:lnTo>
                  <a:pt x="2814713" y="2535156"/>
                </a:lnTo>
                <a:lnTo>
                  <a:pt x="0" y="2535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4387" y="6903969"/>
            <a:ext cx="4322307" cy="2244275"/>
          </a:xfrm>
          <a:custGeom>
            <a:avLst/>
            <a:gdLst/>
            <a:ahLst/>
            <a:cxnLst/>
            <a:rect r="r" b="b" t="t" l="l"/>
            <a:pathLst>
              <a:path h="2244275" w="4322307">
                <a:moveTo>
                  <a:pt x="0" y="0"/>
                </a:moveTo>
                <a:lnTo>
                  <a:pt x="4322307" y="0"/>
                </a:lnTo>
                <a:lnTo>
                  <a:pt x="4322307" y="2244275"/>
                </a:lnTo>
                <a:lnTo>
                  <a:pt x="0" y="2244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60007" y="2739282"/>
            <a:ext cx="4566658" cy="2283329"/>
          </a:xfrm>
          <a:custGeom>
            <a:avLst/>
            <a:gdLst/>
            <a:ahLst/>
            <a:cxnLst/>
            <a:rect r="r" b="b" t="t" l="l"/>
            <a:pathLst>
              <a:path h="2283329" w="4566658">
                <a:moveTo>
                  <a:pt x="0" y="0"/>
                </a:moveTo>
                <a:lnTo>
                  <a:pt x="4566658" y="0"/>
                </a:lnTo>
                <a:lnTo>
                  <a:pt x="4566658" y="2283329"/>
                </a:lnTo>
                <a:lnTo>
                  <a:pt x="0" y="22833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5343428"/>
            <a:ext cx="4353179" cy="4353179"/>
          </a:xfrm>
          <a:custGeom>
            <a:avLst/>
            <a:gdLst/>
            <a:ahLst/>
            <a:cxnLst/>
            <a:rect r="r" b="b" t="t" l="l"/>
            <a:pathLst>
              <a:path h="4353179" w="4353179">
                <a:moveTo>
                  <a:pt x="0" y="0"/>
                </a:moveTo>
                <a:lnTo>
                  <a:pt x="4353179" y="0"/>
                </a:lnTo>
                <a:lnTo>
                  <a:pt x="4353179" y="4353179"/>
                </a:lnTo>
                <a:lnTo>
                  <a:pt x="0" y="43531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55182" y="561975"/>
            <a:ext cx="10373041" cy="109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66"/>
              </a:lnSpc>
            </a:pPr>
            <a:r>
              <a:rPr lang="en-US" b="true" sz="6812">
                <a:solidFill>
                  <a:srgbClr val="3A337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TECNOLOGIAS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4B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9101" y="-211074"/>
            <a:ext cx="6370261" cy="10498074"/>
            <a:chOff x="0" y="0"/>
            <a:chExt cx="8493682" cy="1399743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8825" t="0" r="16814" b="0"/>
            <a:stretch>
              <a:fillRect/>
            </a:stretch>
          </p:blipFill>
          <p:spPr>
            <a:xfrm flipH="false" flipV="false">
              <a:off x="0" y="0"/>
              <a:ext cx="8493682" cy="1399743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5400000">
            <a:off x="11642632" y="-2344800"/>
            <a:ext cx="439920" cy="10097366"/>
            <a:chOff x="0" y="0"/>
            <a:chExt cx="127508" cy="29266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508" cy="2926651"/>
            </a:xfrm>
            <a:custGeom>
              <a:avLst/>
              <a:gdLst/>
              <a:ahLst/>
              <a:cxnLst/>
              <a:rect r="r" b="b" t="t" l="l"/>
              <a:pathLst>
                <a:path h="2926651" w="127508">
                  <a:moveTo>
                    <a:pt x="0" y="0"/>
                  </a:moveTo>
                  <a:lnTo>
                    <a:pt x="127508" y="0"/>
                  </a:lnTo>
                  <a:lnTo>
                    <a:pt x="127508" y="2926651"/>
                  </a:lnTo>
                  <a:lnTo>
                    <a:pt x="0" y="2926651"/>
                  </a:lnTo>
                  <a:close/>
                </a:path>
              </a:pathLst>
            </a:custGeom>
            <a:solidFill>
              <a:srgbClr val="0E178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7508" cy="2964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848791" y="9382790"/>
            <a:ext cx="3195878" cy="1130542"/>
            <a:chOff x="0" y="0"/>
            <a:chExt cx="4261170" cy="1507389"/>
          </a:xfrm>
        </p:grpSpPr>
        <p:sp>
          <p:nvSpPr>
            <p:cNvPr name="Freeform 8" id="8"/>
            <p:cNvSpPr/>
            <p:nvPr/>
          </p:nvSpPr>
          <p:spPr>
            <a:xfrm flipH="false" flipV="false" rot="5400000">
              <a:off x="3036417" y="282635"/>
              <a:ext cx="1507389" cy="942118"/>
            </a:xfrm>
            <a:custGeom>
              <a:avLst/>
              <a:gdLst/>
              <a:ahLst/>
              <a:cxnLst/>
              <a:rect r="r" b="b" t="t" l="l"/>
              <a:pathLst>
                <a:path h="942118" w="1507389">
                  <a:moveTo>
                    <a:pt x="0" y="0"/>
                  </a:moveTo>
                  <a:lnTo>
                    <a:pt x="1507389" y="0"/>
                  </a:lnTo>
                  <a:lnTo>
                    <a:pt x="1507389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2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5400000">
              <a:off x="1887990" y="282635"/>
              <a:ext cx="1507389" cy="942118"/>
            </a:xfrm>
            <a:custGeom>
              <a:avLst/>
              <a:gdLst/>
              <a:ahLst/>
              <a:cxnLst/>
              <a:rect r="r" b="b" t="t" l="l"/>
              <a:pathLst>
                <a:path h="942118" w="1507389">
                  <a:moveTo>
                    <a:pt x="0" y="0"/>
                  </a:moveTo>
                  <a:lnTo>
                    <a:pt x="1507389" y="0"/>
                  </a:lnTo>
                  <a:lnTo>
                    <a:pt x="1507389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2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5400000">
              <a:off x="782657" y="282635"/>
              <a:ext cx="1507389" cy="942118"/>
            </a:xfrm>
            <a:custGeom>
              <a:avLst/>
              <a:gdLst/>
              <a:ahLst/>
              <a:cxnLst/>
              <a:rect r="r" b="b" t="t" l="l"/>
              <a:pathLst>
                <a:path h="942118" w="1507389">
                  <a:moveTo>
                    <a:pt x="0" y="0"/>
                  </a:moveTo>
                  <a:lnTo>
                    <a:pt x="1507389" y="0"/>
                  </a:lnTo>
                  <a:lnTo>
                    <a:pt x="1507389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2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5400000">
              <a:off x="-282635" y="282635"/>
              <a:ext cx="1507389" cy="942118"/>
            </a:xfrm>
            <a:custGeom>
              <a:avLst/>
              <a:gdLst/>
              <a:ahLst/>
              <a:cxnLst/>
              <a:rect r="r" b="b" t="t" l="l"/>
              <a:pathLst>
                <a:path h="942118" w="1507389">
                  <a:moveTo>
                    <a:pt x="0" y="0"/>
                  </a:moveTo>
                  <a:lnTo>
                    <a:pt x="1507388" y="0"/>
                  </a:lnTo>
                  <a:lnTo>
                    <a:pt x="1507388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2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813909" y="-635635"/>
            <a:ext cx="3032957" cy="1664335"/>
          </a:xfrm>
          <a:custGeom>
            <a:avLst/>
            <a:gdLst/>
            <a:ahLst/>
            <a:cxnLst/>
            <a:rect r="r" b="b" t="t" l="l"/>
            <a:pathLst>
              <a:path h="1664335" w="3032957">
                <a:moveTo>
                  <a:pt x="0" y="0"/>
                </a:moveTo>
                <a:lnTo>
                  <a:pt x="3032957" y="0"/>
                </a:lnTo>
                <a:lnTo>
                  <a:pt x="3032957" y="1664335"/>
                </a:lnTo>
                <a:lnTo>
                  <a:pt x="0" y="1664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5173993" y="7784851"/>
            <a:ext cx="1130542" cy="3195878"/>
          </a:xfrm>
          <a:custGeom>
            <a:avLst/>
            <a:gdLst/>
            <a:ahLst/>
            <a:cxnLst/>
            <a:rect r="r" b="b" t="t" l="l"/>
            <a:pathLst>
              <a:path h="3195878" w="1130542">
                <a:moveTo>
                  <a:pt x="0" y="0"/>
                </a:moveTo>
                <a:lnTo>
                  <a:pt x="1130542" y="0"/>
                </a:lnTo>
                <a:lnTo>
                  <a:pt x="1130542" y="3195878"/>
                </a:lnTo>
                <a:lnTo>
                  <a:pt x="0" y="31958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813909" y="1559688"/>
            <a:ext cx="9408444" cy="924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76"/>
              </a:lnSpc>
            </a:pPr>
            <a:r>
              <a:rPr lang="en-US" b="true" sz="6190">
                <a:solidFill>
                  <a:srgbClr val="FFFE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CONTEXTO DATASET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86499" y="3276268"/>
            <a:ext cx="8663265" cy="633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16"/>
              </a:lnSpc>
            </a:pPr>
            <a:r>
              <a:rPr lang="en-US" sz="23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 base de datos contiene información detallada </a:t>
            </a:r>
            <a:r>
              <a:rPr lang="en-US" sz="23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sobre listados de alojamientos de Airbnb en la ciudad de Nueva York. Cada fila representa un listado diferente y las columnas incluyen detalles </a:t>
            </a:r>
          </a:p>
          <a:p>
            <a:pPr algn="just">
              <a:lnSpc>
                <a:spcPts val="3616"/>
              </a:lnSpc>
            </a:pPr>
            <a:r>
              <a:rPr lang="en-US" sz="23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como: </a:t>
            </a:r>
          </a:p>
          <a:p>
            <a:pPr algn="just">
              <a:lnSpc>
                <a:spcPts val="3616"/>
              </a:lnSpc>
            </a:pPr>
            <a:r>
              <a:rPr lang="en-US" sz="23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* ID del listado y nombre descriptivo </a:t>
            </a:r>
          </a:p>
          <a:p>
            <a:pPr algn="just">
              <a:lnSpc>
                <a:spcPts val="3616"/>
              </a:lnSpc>
            </a:pPr>
            <a:r>
              <a:rPr lang="en-US" sz="23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* ID del anfitrión y su nombre </a:t>
            </a:r>
          </a:p>
          <a:p>
            <a:pPr algn="just">
              <a:lnSpc>
                <a:spcPts val="3616"/>
              </a:lnSpc>
            </a:pPr>
            <a:r>
              <a:rPr lang="en-US" sz="23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* Ubicación: vecindario, borough, </a:t>
            </a:r>
          </a:p>
          <a:p>
            <a:pPr algn="just">
              <a:lnSpc>
                <a:spcPts val="3616"/>
              </a:lnSpc>
            </a:pPr>
            <a:r>
              <a:rPr lang="en-US" sz="23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coordenadas de latitud y longitud </a:t>
            </a:r>
          </a:p>
          <a:p>
            <a:pPr algn="just">
              <a:lnSpc>
                <a:spcPts val="3616"/>
              </a:lnSpc>
            </a:pPr>
            <a:r>
              <a:rPr lang="en-US" sz="23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* Tipo de propiedad (entire home/apt o </a:t>
            </a:r>
          </a:p>
          <a:p>
            <a:pPr algn="just">
              <a:lnSpc>
                <a:spcPts val="3616"/>
              </a:lnSpc>
            </a:pPr>
            <a:r>
              <a:rPr lang="en-US" sz="23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private room) </a:t>
            </a:r>
          </a:p>
          <a:p>
            <a:pPr algn="just">
              <a:lnSpc>
                <a:spcPts val="3616"/>
              </a:lnSpc>
            </a:pPr>
            <a:r>
              <a:rPr lang="en-US" sz="23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* Precio por noche </a:t>
            </a:r>
          </a:p>
          <a:p>
            <a:pPr algn="just">
              <a:lnSpc>
                <a:spcPts val="3616"/>
              </a:lnSpc>
            </a:pPr>
            <a:r>
              <a:rPr lang="en-US" sz="23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* Cantidad de reseñas recibidas </a:t>
            </a:r>
          </a:p>
          <a:p>
            <a:pPr algn="just">
              <a:lnSpc>
                <a:spcPts val="3616"/>
              </a:lnSpc>
            </a:pPr>
            <a:r>
              <a:rPr lang="en-US" sz="23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* Calificación promedio</a:t>
            </a:r>
          </a:p>
          <a:p>
            <a:pPr algn="just" marL="0" indent="0" lvl="0">
              <a:lnSpc>
                <a:spcPts val="3616"/>
              </a:lnSpc>
              <a:spcBef>
                <a:spcPct val="0"/>
              </a:spcBef>
            </a:pPr>
            <a:r>
              <a:rPr lang="en-US" sz="23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ETC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4B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48791" y="9382790"/>
            <a:ext cx="3195878" cy="1130542"/>
            <a:chOff x="0" y="0"/>
            <a:chExt cx="4261170" cy="1507389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3036417" y="282635"/>
              <a:ext cx="1507389" cy="942118"/>
            </a:xfrm>
            <a:custGeom>
              <a:avLst/>
              <a:gdLst/>
              <a:ahLst/>
              <a:cxnLst/>
              <a:rect r="r" b="b" t="t" l="l"/>
              <a:pathLst>
                <a:path h="942118" w="1507389">
                  <a:moveTo>
                    <a:pt x="0" y="0"/>
                  </a:moveTo>
                  <a:lnTo>
                    <a:pt x="1507389" y="0"/>
                  </a:lnTo>
                  <a:lnTo>
                    <a:pt x="1507389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5400000">
              <a:off x="1887990" y="282635"/>
              <a:ext cx="1507389" cy="942118"/>
            </a:xfrm>
            <a:custGeom>
              <a:avLst/>
              <a:gdLst/>
              <a:ahLst/>
              <a:cxnLst/>
              <a:rect r="r" b="b" t="t" l="l"/>
              <a:pathLst>
                <a:path h="942118" w="1507389">
                  <a:moveTo>
                    <a:pt x="0" y="0"/>
                  </a:moveTo>
                  <a:lnTo>
                    <a:pt x="1507389" y="0"/>
                  </a:lnTo>
                  <a:lnTo>
                    <a:pt x="1507389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5400000">
              <a:off x="782657" y="282635"/>
              <a:ext cx="1507389" cy="942118"/>
            </a:xfrm>
            <a:custGeom>
              <a:avLst/>
              <a:gdLst/>
              <a:ahLst/>
              <a:cxnLst/>
              <a:rect r="r" b="b" t="t" l="l"/>
              <a:pathLst>
                <a:path h="942118" w="1507389">
                  <a:moveTo>
                    <a:pt x="0" y="0"/>
                  </a:moveTo>
                  <a:lnTo>
                    <a:pt x="1507389" y="0"/>
                  </a:lnTo>
                  <a:lnTo>
                    <a:pt x="1507389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5400000">
              <a:off x="-282635" y="282635"/>
              <a:ext cx="1507389" cy="942118"/>
            </a:xfrm>
            <a:custGeom>
              <a:avLst/>
              <a:gdLst/>
              <a:ahLst/>
              <a:cxnLst/>
              <a:rect r="r" b="b" t="t" l="l"/>
              <a:pathLst>
                <a:path h="942118" w="1507389">
                  <a:moveTo>
                    <a:pt x="0" y="0"/>
                  </a:moveTo>
                  <a:lnTo>
                    <a:pt x="1507388" y="0"/>
                  </a:lnTo>
                  <a:lnTo>
                    <a:pt x="1507388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675273" y="-296502"/>
            <a:ext cx="3032957" cy="1664335"/>
          </a:xfrm>
          <a:custGeom>
            <a:avLst/>
            <a:gdLst/>
            <a:ahLst/>
            <a:cxnLst/>
            <a:rect r="r" b="b" t="t" l="l"/>
            <a:pathLst>
              <a:path h="1664335" w="3032957">
                <a:moveTo>
                  <a:pt x="0" y="0"/>
                </a:moveTo>
                <a:lnTo>
                  <a:pt x="3032957" y="0"/>
                </a:lnTo>
                <a:lnTo>
                  <a:pt x="3032957" y="1664335"/>
                </a:lnTo>
                <a:lnTo>
                  <a:pt x="0" y="166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5173993" y="7784851"/>
            <a:ext cx="1130542" cy="3195878"/>
          </a:xfrm>
          <a:custGeom>
            <a:avLst/>
            <a:gdLst/>
            <a:ahLst/>
            <a:cxnLst/>
            <a:rect r="r" b="b" t="t" l="l"/>
            <a:pathLst>
              <a:path h="3195878" w="1130542">
                <a:moveTo>
                  <a:pt x="0" y="0"/>
                </a:moveTo>
                <a:lnTo>
                  <a:pt x="1130542" y="0"/>
                </a:lnTo>
                <a:lnTo>
                  <a:pt x="1130542" y="3195878"/>
                </a:lnTo>
                <a:lnTo>
                  <a:pt x="0" y="3195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1206" y="2875332"/>
            <a:ext cx="16660212" cy="4999958"/>
          </a:xfrm>
          <a:custGeom>
            <a:avLst/>
            <a:gdLst/>
            <a:ahLst/>
            <a:cxnLst/>
            <a:rect r="r" b="b" t="t" l="l"/>
            <a:pathLst>
              <a:path h="4999958" w="16660212">
                <a:moveTo>
                  <a:pt x="0" y="0"/>
                </a:moveTo>
                <a:lnTo>
                  <a:pt x="16660212" y="0"/>
                </a:lnTo>
                <a:lnTo>
                  <a:pt x="16660212" y="4999959"/>
                </a:lnTo>
                <a:lnTo>
                  <a:pt x="0" y="49999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4855" r="0" b="-47984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4B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792172" y="-3940784"/>
            <a:ext cx="213832" cy="9956061"/>
            <a:chOff x="0" y="0"/>
            <a:chExt cx="61978" cy="2885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978" cy="2885694"/>
            </a:xfrm>
            <a:custGeom>
              <a:avLst/>
              <a:gdLst/>
              <a:ahLst/>
              <a:cxnLst/>
              <a:rect r="r" b="b" t="t" l="l"/>
              <a:pathLst>
                <a:path h="2885694" w="61978">
                  <a:moveTo>
                    <a:pt x="0" y="0"/>
                  </a:moveTo>
                  <a:lnTo>
                    <a:pt x="61978" y="0"/>
                  </a:lnTo>
                  <a:lnTo>
                    <a:pt x="61978" y="2885694"/>
                  </a:lnTo>
                  <a:lnTo>
                    <a:pt x="0" y="2885694"/>
                  </a:lnTo>
                  <a:close/>
                </a:path>
              </a:pathLst>
            </a:custGeom>
            <a:solidFill>
              <a:srgbClr val="0E178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1978" cy="2923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4703708"/>
            <a:ext cx="8279846" cy="5430364"/>
          </a:xfrm>
          <a:custGeom>
            <a:avLst/>
            <a:gdLst/>
            <a:ahLst/>
            <a:cxnLst/>
            <a:rect r="r" b="b" t="t" l="l"/>
            <a:pathLst>
              <a:path h="5430364" w="8279846">
                <a:moveTo>
                  <a:pt x="0" y="0"/>
                </a:moveTo>
                <a:lnTo>
                  <a:pt x="8279846" y="0"/>
                </a:lnTo>
                <a:lnTo>
                  <a:pt x="8279846" y="5430364"/>
                </a:lnTo>
                <a:lnTo>
                  <a:pt x="0" y="543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5519" y="95250"/>
            <a:ext cx="9408444" cy="835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8"/>
              </a:lnSpc>
            </a:pPr>
            <a:r>
              <a:rPr lang="en-US" b="true" sz="5590">
                <a:solidFill>
                  <a:srgbClr val="FFFE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MICROSERVICIOS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5519" y="1620851"/>
            <a:ext cx="7640736" cy="759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sz="265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 cuanto a los microservicios:</a:t>
            </a:r>
          </a:p>
          <a:p>
            <a:pPr algn="just">
              <a:lnSpc>
                <a:spcPts val="3736"/>
              </a:lnSpc>
            </a:pPr>
          </a:p>
          <a:p>
            <a:pPr algn="just" marL="530746" indent="-265373" lvl="1">
              <a:lnSpc>
                <a:spcPts val="3736"/>
              </a:lnSpc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</a:t>
            </a:r>
            <a:r>
              <a:rPr lang="en-US" b="true" sz="245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icroservicio de Usuarios:</a:t>
            </a:r>
          </a:p>
          <a:p>
            <a:pPr algn="just">
              <a:lnSpc>
                <a:spcPts val="3736"/>
              </a:lnSpc>
            </a:pPr>
            <a:r>
              <a:rPr lang="en-US" sz="245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 microservicio de Usuarios gestiona la autenticación, registro y manejo del perfil de los usuarios. Necesita interactuar con el microservicio de Reservas para validar las credenciales de los usuarios al crear o consultar reservas. </a:t>
            </a:r>
          </a:p>
          <a:p>
            <a:pPr algn="just">
              <a:lnSpc>
                <a:spcPts val="3736"/>
              </a:lnSpc>
            </a:pPr>
          </a:p>
          <a:p>
            <a:pPr algn="just" marL="530746" indent="-265373" lvl="1">
              <a:lnSpc>
                <a:spcPts val="3736"/>
              </a:lnSpc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</a:t>
            </a:r>
            <a:r>
              <a:rPr lang="en-US" b="true" sz="245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icroservicio de Reservas:</a:t>
            </a:r>
          </a:p>
          <a:p>
            <a:pPr algn="just">
              <a:lnSpc>
                <a:spcPts val="3736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 microservicio de Reservas se encarga de la creación, actualización y consulta de reservas. Requiere información del microservicio de  Usuarios para validar a los usuarios y acceder a sus perfiles, y del microservicio de Airbnbs para actualizar su estado cuando se realicen o cancelen reservas.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55689" y="1067962"/>
            <a:ext cx="8883590" cy="373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6"/>
              </a:lnSpc>
            </a:pPr>
          </a:p>
          <a:p>
            <a:pPr algn="just" marL="530746" indent="-265373" lvl="1">
              <a:lnSpc>
                <a:spcPts val="3736"/>
              </a:lnSpc>
              <a:buFont typeface="Arial"/>
              <a:buChar char="•"/>
            </a:pPr>
            <a:r>
              <a:rPr lang="en-US" b="true" sz="245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Microservicio de Airbnbs:</a:t>
            </a:r>
          </a:p>
          <a:p>
            <a:pPr algn="just">
              <a:lnSpc>
                <a:spcPts val="3736"/>
              </a:lnSpc>
            </a:pPr>
            <a:r>
              <a:rPr lang="en-US" sz="245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 microservicio de Airbnbs gestiona la creación, actualización y consulta de propiedades de Airbnb. Depende del microservicio de Usuarios para validar a los propietarios y acceder a la información del perfil de los usuarios, y del microservicio de Reservas consultar reservas</a:t>
            </a:r>
          </a:p>
          <a:p>
            <a:pPr algn="just">
              <a:lnSpc>
                <a:spcPts val="3736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55182" y="561975"/>
            <a:ext cx="10373041" cy="109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66"/>
              </a:lnSpc>
            </a:pPr>
            <a:r>
              <a:rPr lang="en-US" b="true" sz="6812" u="sng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  <a:hlinkClick r:id="rId2" tooltip="https://www.canva.com/design/DAGU0k-Kp4o/43nDB_OmXEonGy1LtPyrUQ/edit?utm_content=DAGU0k-Kp4o&amp;utm_campaign=designshare&amp;utm_medium=link2&amp;utm_source=sharebutton"/>
              </a:rPr>
              <a:t>DIAGRAMAS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055182" y="1808462"/>
            <a:ext cx="10370161" cy="337406"/>
            <a:chOff x="0" y="0"/>
            <a:chExt cx="2731236" cy="888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31236" cy="88864"/>
            </a:xfrm>
            <a:custGeom>
              <a:avLst/>
              <a:gdLst/>
              <a:ahLst/>
              <a:cxnLst/>
              <a:rect r="r" b="b" t="t" l="l"/>
              <a:pathLst>
                <a:path h="88864" w="2731236">
                  <a:moveTo>
                    <a:pt x="0" y="0"/>
                  </a:moveTo>
                  <a:lnTo>
                    <a:pt x="2731236" y="0"/>
                  </a:lnTo>
                  <a:lnTo>
                    <a:pt x="2731236" y="88864"/>
                  </a:lnTo>
                  <a:lnTo>
                    <a:pt x="0" y="88864"/>
                  </a:lnTo>
                  <a:close/>
                </a:path>
              </a:pathLst>
            </a:custGeom>
            <a:solidFill>
              <a:srgbClr val="3F4B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31236" cy="126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42685" y="-900043"/>
            <a:ext cx="3514794" cy="1928743"/>
          </a:xfrm>
          <a:custGeom>
            <a:avLst/>
            <a:gdLst/>
            <a:ahLst/>
            <a:cxnLst/>
            <a:rect r="r" b="b" t="t" l="l"/>
            <a:pathLst>
              <a:path h="1928743" w="3514794">
                <a:moveTo>
                  <a:pt x="0" y="0"/>
                </a:moveTo>
                <a:lnTo>
                  <a:pt x="3514795" y="0"/>
                </a:lnTo>
                <a:lnTo>
                  <a:pt x="3514795" y="1928743"/>
                </a:lnTo>
                <a:lnTo>
                  <a:pt x="0" y="192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98893" y="463429"/>
            <a:ext cx="3195878" cy="1130542"/>
            <a:chOff x="0" y="0"/>
            <a:chExt cx="4261170" cy="1507389"/>
          </a:xfrm>
        </p:grpSpPr>
        <p:sp>
          <p:nvSpPr>
            <p:cNvPr name="Freeform 8" id="8"/>
            <p:cNvSpPr/>
            <p:nvPr/>
          </p:nvSpPr>
          <p:spPr>
            <a:xfrm flipH="false" flipV="false" rot="5400000">
              <a:off x="3036417" y="282635"/>
              <a:ext cx="1507389" cy="942118"/>
            </a:xfrm>
            <a:custGeom>
              <a:avLst/>
              <a:gdLst/>
              <a:ahLst/>
              <a:cxnLst/>
              <a:rect r="r" b="b" t="t" l="l"/>
              <a:pathLst>
                <a:path h="942118" w="1507389">
                  <a:moveTo>
                    <a:pt x="0" y="0"/>
                  </a:moveTo>
                  <a:lnTo>
                    <a:pt x="1507389" y="0"/>
                  </a:lnTo>
                  <a:lnTo>
                    <a:pt x="1507389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5400000">
              <a:off x="1887990" y="282635"/>
              <a:ext cx="1507389" cy="942118"/>
            </a:xfrm>
            <a:custGeom>
              <a:avLst/>
              <a:gdLst/>
              <a:ahLst/>
              <a:cxnLst/>
              <a:rect r="r" b="b" t="t" l="l"/>
              <a:pathLst>
                <a:path h="942118" w="1507389">
                  <a:moveTo>
                    <a:pt x="0" y="0"/>
                  </a:moveTo>
                  <a:lnTo>
                    <a:pt x="1507389" y="0"/>
                  </a:lnTo>
                  <a:lnTo>
                    <a:pt x="1507389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5400000">
              <a:off x="782657" y="282635"/>
              <a:ext cx="1507389" cy="942118"/>
            </a:xfrm>
            <a:custGeom>
              <a:avLst/>
              <a:gdLst/>
              <a:ahLst/>
              <a:cxnLst/>
              <a:rect r="r" b="b" t="t" l="l"/>
              <a:pathLst>
                <a:path h="942118" w="1507389">
                  <a:moveTo>
                    <a:pt x="0" y="0"/>
                  </a:moveTo>
                  <a:lnTo>
                    <a:pt x="1507389" y="0"/>
                  </a:lnTo>
                  <a:lnTo>
                    <a:pt x="1507389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5400000">
              <a:off x="-282635" y="282635"/>
              <a:ext cx="1507389" cy="942118"/>
            </a:xfrm>
            <a:custGeom>
              <a:avLst/>
              <a:gdLst/>
              <a:ahLst/>
              <a:cxnLst/>
              <a:rect r="r" b="b" t="t" l="l"/>
              <a:pathLst>
                <a:path h="942118" w="1507389">
                  <a:moveTo>
                    <a:pt x="0" y="0"/>
                  </a:moveTo>
                  <a:lnTo>
                    <a:pt x="1507388" y="0"/>
                  </a:lnTo>
                  <a:lnTo>
                    <a:pt x="1507388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866958" y="3497269"/>
            <a:ext cx="14554084" cy="5457781"/>
          </a:xfrm>
          <a:custGeom>
            <a:avLst/>
            <a:gdLst/>
            <a:ahLst/>
            <a:cxnLst/>
            <a:rect r="r" b="b" t="t" l="l"/>
            <a:pathLst>
              <a:path h="5457781" w="14554084">
                <a:moveTo>
                  <a:pt x="0" y="0"/>
                </a:moveTo>
                <a:lnTo>
                  <a:pt x="14554084" y="0"/>
                </a:lnTo>
                <a:lnTo>
                  <a:pt x="14554084" y="5457782"/>
                </a:lnTo>
                <a:lnTo>
                  <a:pt x="0" y="54577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55182" y="561975"/>
            <a:ext cx="10373041" cy="109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66"/>
              </a:lnSpc>
            </a:pPr>
            <a:r>
              <a:rPr lang="en-US" b="true" sz="6812" u="sng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  <a:hlinkClick r:id="rId2" tooltip="https://www.canva.com/design/DAGU0k-Kp4o/43nDB_OmXEonGy1LtPyrUQ/edit?utm_content=DAGU0k-Kp4o&amp;utm_campaign=designshare&amp;utm_medium=link2&amp;utm_source=sharebutton"/>
              </a:rPr>
              <a:t>DIAGRAMAS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055182" y="1808462"/>
            <a:ext cx="10370161" cy="337406"/>
            <a:chOff x="0" y="0"/>
            <a:chExt cx="2731236" cy="888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31236" cy="88864"/>
            </a:xfrm>
            <a:custGeom>
              <a:avLst/>
              <a:gdLst/>
              <a:ahLst/>
              <a:cxnLst/>
              <a:rect r="r" b="b" t="t" l="l"/>
              <a:pathLst>
                <a:path h="88864" w="2731236">
                  <a:moveTo>
                    <a:pt x="0" y="0"/>
                  </a:moveTo>
                  <a:lnTo>
                    <a:pt x="2731236" y="0"/>
                  </a:lnTo>
                  <a:lnTo>
                    <a:pt x="2731236" y="88864"/>
                  </a:lnTo>
                  <a:lnTo>
                    <a:pt x="0" y="88864"/>
                  </a:lnTo>
                  <a:close/>
                </a:path>
              </a:pathLst>
            </a:custGeom>
            <a:solidFill>
              <a:srgbClr val="3F4B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31236" cy="126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42685" y="-900043"/>
            <a:ext cx="3514794" cy="1928743"/>
          </a:xfrm>
          <a:custGeom>
            <a:avLst/>
            <a:gdLst/>
            <a:ahLst/>
            <a:cxnLst/>
            <a:rect r="r" b="b" t="t" l="l"/>
            <a:pathLst>
              <a:path h="1928743" w="3514794">
                <a:moveTo>
                  <a:pt x="0" y="0"/>
                </a:moveTo>
                <a:lnTo>
                  <a:pt x="3514795" y="0"/>
                </a:lnTo>
                <a:lnTo>
                  <a:pt x="3514795" y="1928743"/>
                </a:lnTo>
                <a:lnTo>
                  <a:pt x="0" y="192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98893" y="463429"/>
            <a:ext cx="3195878" cy="1130542"/>
            <a:chOff x="0" y="0"/>
            <a:chExt cx="4261170" cy="1507389"/>
          </a:xfrm>
        </p:grpSpPr>
        <p:sp>
          <p:nvSpPr>
            <p:cNvPr name="Freeform 8" id="8"/>
            <p:cNvSpPr/>
            <p:nvPr/>
          </p:nvSpPr>
          <p:spPr>
            <a:xfrm flipH="false" flipV="false" rot="5400000">
              <a:off x="3036417" y="282635"/>
              <a:ext cx="1507389" cy="942118"/>
            </a:xfrm>
            <a:custGeom>
              <a:avLst/>
              <a:gdLst/>
              <a:ahLst/>
              <a:cxnLst/>
              <a:rect r="r" b="b" t="t" l="l"/>
              <a:pathLst>
                <a:path h="942118" w="1507389">
                  <a:moveTo>
                    <a:pt x="0" y="0"/>
                  </a:moveTo>
                  <a:lnTo>
                    <a:pt x="1507389" y="0"/>
                  </a:lnTo>
                  <a:lnTo>
                    <a:pt x="1507389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5400000">
              <a:off x="1887990" y="282635"/>
              <a:ext cx="1507389" cy="942118"/>
            </a:xfrm>
            <a:custGeom>
              <a:avLst/>
              <a:gdLst/>
              <a:ahLst/>
              <a:cxnLst/>
              <a:rect r="r" b="b" t="t" l="l"/>
              <a:pathLst>
                <a:path h="942118" w="1507389">
                  <a:moveTo>
                    <a:pt x="0" y="0"/>
                  </a:moveTo>
                  <a:lnTo>
                    <a:pt x="1507389" y="0"/>
                  </a:lnTo>
                  <a:lnTo>
                    <a:pt x="1507389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5400000">
              <a:off x="782657" y="282635"/>
              <a:ext cx="1507389" cy="942118"/>
            </a:xfrm>
            <a:custGeom>
              <a:avLst/>
              <a:gdLst/>
              <a:ahLst/>
              <a:cxnLst/>
              <a:rect r="r" b="b" t="t" l="l"/>
              <a:pathLst>
                <a:path h="942118" w="1507389">
                  <a:moveTo>
                    <a:pt x="0" y="0"/>
                  </a:moveTo>
                  <a:lnTo>
                    <a:pt x="1507389" y="0"/>
                  </a:lnTo>
                  <a:lnTo>
                    <a:pt x="1507389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5400000">
              <a:off x="-282635" y="282635"/>
              <a:ext cx="1507389" cy="942118"/>
            </a:xfrm>
            <a:custGeom>
              <a:avLst/>
              <a:gdLst/>
              <a:ahLst/>
              <a:cxnLst/>
              <a:rect r="r" b="b" t="t" l="l"/>
              <a:pathLst>
                <a:path h="942118" w="1507389">
                  <a:moveTo>
                    <a:pt x="0" y="0"/>
                  </a:moveTo>
                  <a:lnTo>
                    <a:pt x="1507388" y="0"/>
                  </a:lnTo>
                  <a:lnTo>
                    <a:pt x="1507388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831676" y="3283388"/>
            <a:ext cx="14624647" cy="5813297"/>
          </a:xfrm>
          <a:custGeom>
            <a:avLst/>
            <a:gdLst/>
            <a:ahLst/>
            <a:cxnLst/>
            <a:rect r="r" b="b" t="t" l="l"/>
            <a:pathLst>
              <a:path h="5813297" w="14624647">
                <a:moveTo>
                  <a:pt x="0" y="0"/>
                </a:moveTo>
                <a:lnTo>
                  <a:pt x="14624648" y="0"/>
                </a:lnTo>
                <a:lnTo>
                  <a:pt x="14624648" y="5813297"/>
                </a:lnTo>
                <a:lnTo>
                  <a:pt x="0" y="58132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55182" y="561975"/>
            <a:ext cx="10373041" cy="109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66"/>
              </a:lnSpc>
            </a:pPr>
            <a:r>
              <a:rPr lang="en-US" b="true" sz="6812" u="sng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  <a:hlinkClick r:id="rId2" tooltip="https://www.canva.com/design/DAGU0k-Kp4o/43nDB_OmXEonGy1LtPyrUQ/edit?utm_content=DAGU0k-Kp4o&amp;utm_campaign=designshare&amp;utm_medium=link2&amp;utm_source=sharebutton"/>
              </a:rPr>
              <a:t>DIAGRAMAS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055182" y="1808462"/>
            <a:ext cx="10370161" cy="337406"/>
            <a:chOff x="0" y="0"/>
            <a:chExt cx="2731236" cy="888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31236" cy="88864"/>
            </a:xfrm>
            <a:custGeom>
              <a:avLst/>
              <a:gdLst/>
              <a:ahLst/>
              <a:cxnLst/>
              <a:rect r="r" b="b" t="t" l="l"/>
              <a:pathLst>
                <a:path h="88864" w="2731236">
                  <a:moveTo>
                    <a:pt x="0" y="0"/>
                  </a:moveTo>
                  <a:lnTo>
                    <a:pt x="2731236" y="0"/>
                  </a:lnTo>
                  <a:lnTo>
                    <a:pt x="2731236" y="88864"/>
                  </a:lnTo>
                  <a:lnTo>
                    <a:pt x="0" y="88864"/>
                  </a:lnTo>
                  <a:close/>
                </a:path>
              </a:pathLst>
            </a:custGeom>
            <a:solidFill>
              <a:srgbClr val="3F4B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31236" cy="126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42685" y="-900043"/>
            <a:ext cx="3514794" cy="1928743"/>
          </a:xfrm>
          <a:custGeom>
            <a:avLst/>
            <a:gdLst/>
            <a:ahLst/>
            <a:cxnLst/>
            <a:rect r="r" b="b" t="t" l="l"/>
            <a:pathLst>
              <a:path h="1928743" w="3514794">
                <a:moveTo>
                  <a:pt x="0" y="0"/>
                </a:moveTo>
                <a:lnTo>
                  <a:pt x="3514795" y="0"/>
                </a:lnTo>
                <a:lnTo>
                  <a:pt x="3514795" y="1928743"/>
                </a:lnTo>
                <a:lnTo>
                  <a:pt x="0" y="192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98893" y="463429"/>
            <a:ext cx="3195878" cy="1130542"/>
            <a:chOff x="0" y="0"/>
            <a:chExt cx="4261170" cy="1507389"/>
          </a:xfrm>
        </p:grpSpPr>
        <p:sp>
          <p:nvSpPr>
            <p:cNvPr name="Freeform 8" id="8"/>
            <p:cNvSpPr/>
            <p:nvPr/>
          </p:nvSpPr>
          <p:spPr>
            <a:xfrm flipH="false" flipV="false" rot="5400000">
              <a:off x="3036417" y="282635"/>
              <a:ext cx="1507389" cy="942118"/>
            </a:xfrm>
            <a:custGeom>
              <a:avLst/>
              <a:gdLst/>
              <a:ahLst/>
              <a:cxnLst/>
              <a:rect r="r" b="b" t="t" l="l"/>
              <a:pathLst>
                <a:path h="942118" w="1507389">
                  <a:moveTo>
                    <a:pt x="0" y="0"/>
                  </a:moveTo>
                  <a:lnTo>
                    <a:pt x="1507389" y="0"/>
                  </a:lnTo>
                  <a:lnTo>
                    <a:pt x="1507389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5400000">
              <a:off x="1887990" y="282635"/>
              <a:ext cx="1507389" cy="942118"/>
            </a:xfrm>
            <a:custGeom>
              <a:avLst/>
              <a:gdLst/>
              <a:ahLst/>
              <a:cxnLst/>
              <a:rect r="r" b="b" t="t" l="l"/>
              <a:pathLst>
                <a:path h="942118" w="1507389">
                  <a:moveTo>
                    <a:pt x="0" y="0"/>
                  </a:moveTo>
                  <a:lnTo>
                    <a:pt x="1507389" y="0"/>
                  </a:lnTo>
                  <a:lnTo>
                    <a:pt x="1507389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5400000">
              <a:off x="782657" y="282635"/>
              <a:ext cx="1507389" cy="942118"/>
            </a:xfrm>
            <a:custGeom>
              <a:avLst/>
              <a:gdLst/>
              <a:ahLst/>
              <a:cxnLst/>
              <a:rect r="r" b="b" t="t" l="l"/>
              <a:pathLst>
                <a:path h="942118" w="1507389">
                  <a:moveTo>
                    <a:pt x="0" y="0"/>
                  </a:moveTo>
                  <a:lnTo>
                    <a:pt x="1507389" y="0"/>
                  </a:lnTo>
                  <a:lnTo>
                    <a:pt x="1507389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5400000">
              <a:off x="-282635" y="282635"/>
              <a:ext cx="1507389" cy="942118"/>
            </a:xfrm>
            <a:custGeom>
              <a:avLst/>
              <a:gdLst/>
              <a:ahLst/>
              <a:cxnLst/>
              <a:rect r="r" b="b" t="t" l="l"/>
              <a:pathLst>
                <a:path h="942118" w="1507389">
                  <a:moveTo>
                    <a:pt x="0" y="0"/>
                  </a:moveTo>
                  <a:lnTo>
                    <a:pt x="1507388" y="0"/>
                  </a:lnTo>
                  <a:lnTo>
                    <a:pt x="1507388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99240" y="2302215"/>
            <a:ext cx="16489521" cy="8244760"/>
          </a:xfrm>
          <a:custGeom>
            <a:avLst/>
            <a:gdLst/>
            <a:ahLst/>
            <a:cxnLst/>
            <a:rect r="r" b="b" t="t" l="l"/>
            <a:pathLst>
              <a:path h="8244760" w="16489521">
                <a:moveTo>
                  <a:pt x="0" y="0"/>
                </a:moveTo>
                <a:lnTo>
                  <a:pt x="16489520" y="0"/>
                </a:lnTo>
                <a:lnTo>
                  <a:pt x="16489520" y="8244761"/>
                </a:lnTo>
                <a:lnTo>
                  <a:pt x="0" y="82447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10359" y="7437174"/>
            <a:ext cx="1130542" cy="3195878"/>
          </a:xfrm>
          <a:custGeom>
            <a:avLst/>
            <a:gdLst/>
            <a:ahLst/>
            <a:cxnLst/>
            <a:rect r="r" b="b" t="t" l="l"/>
            <a:pathLst>
              <a:path h="3195878" w="1130542">
                <a:moveTo>
                  <a:pt x="0" y="0"/>
                </a:moveTo>
                <a:lnTo>
                  <a:pt x="1130541" y="0"/>
                </a:lnTo>
                <a:lnTo>
                  <a:pt x="1130541" y="3195878"/>
                </a:lnTo>
                <a:lnTo>
                  <a:pt x="0" y="3195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470" y="8995359"/>
            <a:ext cx="3032957" cy="1664335"/>
          </a:xfrm>
          <a:custGeom>
            <a:avLst/>
            <a:gdLst/>
            <a:ahLst/>
            <a:cxnLst/>
            <a:rect r="r" b="b" t="t" l="l"/>
            <a:pathLst>
              <a:path h="1664335" w="3032957">
                <a:moveTo>
                  <a:pt x="0" y="0"/>
                </a:moveTo>
                <a:lnTo>
                  <a:pt x="3032957" y="0"/>
                </a:lnTo>
                <a:lnTo>
                  <a:pt x="3032957" y="1664335"/>
                </a:lnTo>
                <a:lnTo>
                  <a:pt x="0" y="166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4977214" y="-387370"/>
            <a:ext cx="1130542" cy="3195878"/>
          </a:xfrm>
          <a:custGeom>
            <a:avLst/>
            <a:gdLst/>
            <a:ahLst/>
            <a:cxnLst/>
            <a:rect r="r" b="b" t="t" l="l"/>
            <a:pathLst>
              <a:path h="3195878" w="1130542">
                <a:moveTo>
                  <a:pt x="0" y="0"/>
                </a:moveTo>
                <a:lnTo>
                  <a:pt x="1130541" y="0"/>
                </a:lnTo>
                <a:lnTo>
                  <a:pt x="1130541" y="3195878"/>
                </a:lnTo>
                <a:lnTo>
                  <a:pt x="0" y="3195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55043" y="-453766"/>
            <a:ext cx="3032957" cy="1664335"/>
          </a:xfrm>
          <a:custGeom>
            <a:avLst/>
            <a:gdLst/>
            <a:ahLst/>
            <a:cxnLst/>
            <a:rect r="r" b="b" t="t" l="l"/>
            <a:pathLst>
              <a:path h="1664335" w="3032957">
                <a:moveTo>
                  <a:pt x="0" y="0"/>
                </a:moveTo>
                <a:lnTo>
                  <a:pt x="3032957" y="0"/>
                </a:lnTo>
                <a:lnTo>
                  <a:pt x="3032957" y="1664335"/>
                </a:lnTo>
                <a:lnTo>
                  <a:pt x="0" y="166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23797" y="683398"/>
            <a:ext cx="8040405" cy="94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40"/>
              </a:lnSpc>
              <a:spcBef>
                <a:spcPct val="0"/>
              </a:spcBef>
            </a:pPr>
            <a:r>
              <a:rPr lang="en-US" b="true" sz="5912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VIDEO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53458" y="4652327"/>
            <a:ext cx="105810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solidFill>
                  <a:srgbClr val="0E1789"/>
                </a:solidFill>
                <a:latin typeface="Open Sans Bold"/>
                <a:ea typeface="Open Sans Bold"/>
                <a:cs typeface="Open Sans Bold"/>
                <a:sym typeface="Open Sans Bold"/>
                <a:hlinkClick r:id="rId6" tooltip="https://youtu.be/0CMAsbWoCAc"/>
              </a:rPr>
              <a:t>https://youtu.be/0CMAsbWoCAc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DAGVrC2W1fc</dc:identifier>
  <dcterms:modified xsi:type="dcterms:W3CDTF">2011-08-01T06:04:30Z</dcterms:modified>
  <cp:revision>1</cp:revision>
  <dc:title>Presentación proyecto redes</dc:title>
</cp:coreProperties>
</file>